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0486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685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09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135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03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69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327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079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438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913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018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CB1FB2-C51B-4298-BD89-B03B007CED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3A8E86-D371-42DE-B6B3-CD8D6C9336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355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6C7A7AD-C002-433B-1C6D-BA13EC905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DC494DF-1D48-785E-60D8-D1F4862B3D0C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234193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BE1B627-96A8-7C3F-105E-1341B92FF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5542AAF-60DC-9F47-8A2D-C1C1E63FB2FF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757930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38668F3-DCD3-6D76-4FAD-A5A06FFAA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2ABA2B9-E71F-9211-F52A-74218B8A975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872905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2026-05-22T11:23:12Z</dcterms:created>
  <dcterms:modified xsi:type="dcterms:W3CDTF">2026-05-22T11:24:20Z</dcterms:modified>
</cp:coreProperties>
</file>